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2475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548640" algn="l" defTabSz="42475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1097280" algn="l" defTabSz="42475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645920" algn="l" defTabSz="42475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2194560" algn="l" defTabSz="42475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743200" algn="l" defTabSz="42475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3291840" algn="l" defTabSz="42475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840479" algn="l" defTabSz="42475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4389120" algn="l" defTabSz="42475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9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1" name="Shape 13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24753" latinLnBrk="0">
      <a:defRPr sz="500">
        <a:latin typeface="+mj-lt"/>
        <a:ea typeface="+mj-ea"/>
        <a:cs typeface="+mj-cs"/>
        <a:sym typeface="Arial"/>
      </a:defRPr>
    </a:lvl1pPr>
    <a:lvl2pPr indent="228600" defTabSz="424753" latinLnBrk="0">
      <a:defRPr sz="500">
        <a:latin typeface="+mj-lt"/>
        <a:ea typeface="+mj-ea"/>
        <a:cs typeface="+mj-cs"/>
        <a:sym typeface="Arial"/>
      </a:defRPr>
    </a:lvl2pPr>
    <a:lvl3pPr indent="457200" defTabSz="424753" latinLnBrk="0">
      <a:defRPr sz="500">
        <a:latin typeface="+mj-lt"/>
        <a:ea typeface="+mj-ea"/>
        <a:cs typeface="+mj-cs"/>
        <a:sym typeface="Arial"/>
      </a:defRPr>
    </a:lvl3pPr>
    <a:lvl4pPr indent="685800" defTabSz="424753" latinLnBrk="0">
      <a:defRPr sz="500">
        <a:latin typeface="+mj-lt"/>
        <a:ea typeface="+mj-ea"/>
        <a:cs typeface="+mj-cs"/>
        <a:sym typeface="Arial"/>
      </a:defRPr>
    </a:lvl4pPr>
    <a:lvl5pPr indent="914400" defTabSz="424753" latinLnBrk="0">
      <a:defRPr sz="500">
        <a:latin typeface="+mj-lt"/>
        <a:ea typeface="+mj-ea"/>
        <a:cs typeface="+mj-cs"/>
        <a:sym typeface="Arial"/>
      </a:defRPr>
    </a:lvl5pPr>
    <a:lvl6pPr indent="1143000" defTabSz="424753" latinLnBrk="0">
      <a:defRPr sz="500">
        <a:latin typeface="+mj-lt"/>
        <a:ea typeface="+mj-ea"/>
        <a:cs typeface="+mj-cs"/>
        <a:sym typeface="Arial"/>
      </a:defRPr>
    </a:lvl6pPr>
    <a:lvl7pPr indent="1371600" defTabSz="424753" latinLnBrk="0">
      <a:defRPr sz="500">
        <a:latin typeface="+mj-lt"/>
        <a:ea typeface="+mj-ea"/>
        <a:cs typeface="+mj-cs"/>
        <a:sym typeface="Arial"/>
      </a:defRPr>
    </a:lvl7pPr>
    <a:lvl8pPr indent="1600200" defTabSz="424753" latinLnBrk="0">
      <a:defRPr sz="500">
        <a:latin typeface="+mj-lt"/>
        <a:ea typeface="+mj-ea"/>
        <a:cs typeface="+mj-cs"/>
        <a:sym typeface="Arial"/>
      </a:defRPr>
    </a:lvl8pPr>
    <a:lvl9pPr indent="1828800" defTabSz="424753" latinLnBrk="0">
      <a:defRPr sz="5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o del título"/>
          <p:cNvSpPr txBox="1">
            <a:spLocks noGrp="1"/>
          </p:cNvSpPr>
          <p:nvPr>
            <p:ph type="title"/>
          </p:nvPr>
        </p:nvSpPr>
        <p:spPr>
          <a:xfrm>
            <a:off x="3367369" y="387925"/>
            <a:ext cx="6269016" cy="162437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Texto del título</a:t>
            </a:r>
          </a:p>
        </p:txBody>
      </p:sp>
      <p:sp>
        <p:nvSpPr>
          <p:cNvPr id="96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3367543" y="2282517"/>
            <a:ext cx="6270932" cy="2698409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7" name="PlaceHolder 3"/>
          <p:cNvSpPr>
            <a:spLocks noGrp="1"/>
          </p:cNvSpPr>
          <p:nvPr>
            <p:ph type="body" sz="quarter" idx="21"/>
          </p:nvPr>
        </p:nvSpPr>
        <p:spPr>
          <a:xfrm>
            <a:off x="3367543" y="5237482"/>
            <a:ext cx="6270932" cy="2698408"/>
          </a:xfrm>
          <a:prstGeom prst="rect">
            <a:avLst/>
          </a:prstGeom>
        </p:spPr>
        <p:txBody>
          <a:bodyPr/>
          <a:lstStyle/>
          <a:p>
            <a:pPr>
              <a:defRPr spc="-35"/>
            </a:pPr>
            <a:endParaRPr/>
          </a:p>
        </p:txBody>
      </p:sp>
      <p:sp>
        <p:nvSpPr>
          <p:cNvPr id="9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o del título"/>
          <p:cNvSpPr txBox="1">
            <a:spLocks noGrp="1"/>
          </p:cNvSpPr>
          <p:nvPr>
            <p:ph type="title"/>
          </p:nvPr>
        </p:nvSpPr>
        <p:spPr>
          <a:xfrm>
            <a:off x="3367369" y="387925"/>
            <a:ext cx="6269016" cy="162437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Texto del título</a:t>
            </a:r>
          </a:p>
        </p:txBody>
      </p:sp>
      <p:sp>
        <p:nvSpPr>
          <p:cNvPr id="106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3367543" y="2282517"/>
            <a:ext cx="3060126" cy="2698409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07" name="PlaceHolder 3"/>
          <p:cNvSpPr/>
          <p:nvPr/>
        </p:nvSpPr>
        <p:spPr>
          <a:xfrm>
            <a:off x="6580788" y="2282517"/>
            <a:ext cx="3060126" cy="2698409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3714" indent="-115714" defTabSz="412966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SzPct val="45000"/>
              <a:buChar char="●"/>
              <a:defRPr sz="2000" spc="-35"/>
            </a:pPr>
            <a:endParaRPr/>
          </a:p>
        </p:txBody>
      </p:sp>
      <p:sp>
        <p:nvSpPr>
          <p:cNvPr id="108" name="PlaceHolder 4"/>
          <p:cNvSpPr/>
          <p:nvPr/>
        </p:nvSpPr>
        <p:spPr>
          <a:xfrm>
            <a:off x="3367543" y="5237482"/>
            <a:ext cx="3060126" cy="269840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3714" indent="-115714" defTabSz="412966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SzPct val="45000"/>
              <a:buChar char="●"/>
              <a:defRPr sz="2000" spc="-35"/>
            </a:pPr>
            <a:endParaRPr/>
          </a:p>
        </p:txBody>
      </p:sp>
      <p:sp>
        <p:nvSpPr>
          <p:cNvPr id="109" name="PlaceHolder 5"/>
          <p:cNvSpPr>
            <a:spLocks noGrp="1"/>
          </p:cNvSpPr>
          <p:nvPr>
            <p:ph type="body" sz="quarter" idx="21"/>
          </p:nvPr>
        </p:nvSpPr>
        <p:spPr>
          <a:xfrm>
            <a:off x="6580788" y="5237482"/>
            <a:ext cx="3060126" cy="2698408"/>
          </a:xfrm>
          <a:prstGeom prst="rect">
            <a:avLst/>
          </a:prstGeom>
        </p:spPr>
        <p:txBody>
          <a:bodyPr/>
          <a:lstStyle/>
          <a:p>
            <a:pPr>
              <a:defRPr spc="-35"/>
            </a:pPr>
            <a:endParaRPr/>
          </a:p>
        </p:txBody>
      </p:sp>
      <p:sp>
        <p:nvSpPr>
          <p:cNvPr id="1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o del título"/>
          <p:cNvSpPr txBox="1">
            <a:spLocks noGrp="1"/>
          </p:cNvSpPr>
          <p:nvPr>
            <p:ph type="title"/>
          </p:nvPr>
        </p:nvSpPr>
        <p:spPr>
          <a:xfrm>
            <a:off x="3367369" y="387925"/>
            <a:ext cx="6269016" cy="162437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Texto del título</a:t>
            </a:r>
          </a:p>
        </p:txBody>
      </p:sp>
      <p:sp>
        <p:nvSpPr>
          <p:cNvPr id="118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3367543" y="2282517"/>
            <a:ext cx="2019123" cy="2698409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19" name="PlaceHolder 3"/>
          <p:cNvSpPr/>
          <p:nvPr/>
        </p:nvSpPr>
        <p:spPr>
          <a:xfrm>
            <a:off x="5487873" y="2282517"/>
            <a:ext cx="2019123" cy="2698409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3714" indent="-115714" defTabSz="412966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SzPct val="45000"/>
              <a:buChar char="●"/>
              <a:defRPr sz="2000" spc="-35"/>
            </a:pPr>
            <a:endParaRPr/>
          </a:p>
        </p:txBody>
      </p:sp>
      <p:sp>
        <p:nvSpPr>
          <p:cNvPr id="120" name="PlaceHolder 4"/>
          <p:cNvSpPr/>
          <p:nvPr/>
        </p:nvSpPr>
        <p:spPr>
          <a:xfrm>
            <a:off x="7608030" y="2282517"/>
            <a:ext cx="2019122" cy="2698409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3714" indent="-115714" defTabSz="412966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SzPct val="45000"/>
              <a:buChar char="●"/>
              <a:defRPr sz="2000" spc="-35"/>
            </a:pPr>
            <a:endParaRPr/>
          </a:p>
        </p:txBody>
      </p:sp>
      <p:sp>
        <p:nvSpPr>
          <p:cNvPr id="121" name="PlaceHolder 5"/>
          <p:cNvSpPr/>
          <p:nvPr/>
        </p:nvSpPr>
        <p:spPr>
          <a:xfrm>
            <a:off x="3367543" y="5237482"/>
            <a:ext cx="2019123" cy="269840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3714" indent="-115714" defTabSz="412966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SzPct val="45000"/>
              <a:buChar char="●"/>
              <a:defRPr sz="2000" spc="-35"/>
            </a:pPr>
            <a:endParaRPr/>
          </a:p>
        </p:txBody>
      </p:sp>
      <p:sp>
        <p:nvSpPr>
          <p:cNvPr id="122" name="PlaceHolder 6"/>
          <p:cNvSpPr/>
          <p:nvPr/>
        </p:nvSpPr>
        <p:spPr>
          <a:xfrm>
            <a:off x="5487873" y="5237482"/>
            <a:ext cx="2019123" cy="269840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3714" indent="-115714" defTabSz="412966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SzPct val="45000"/>
              <a:buChar char="●"/>
              <a:defRPr sz="2000" spc="-35"/>
            </a:pPr>
            <a:endParaRPr/>
          </a:p>
        </p:txBody>
      </p:sp>
      <p:sp>
        <p:nvSpPr>
          <p:cNvPr id="123" name="PlaceHolder 7"/>
          <p:cNvSpPr>
            <a:spLocks noGrp="1"/>
          </p:cNvSpPr>
          <p:nvPr>
            <p:ph type="body" sz="quarter" idx="21"/>
          </p:nvPr>
        </p:nvSpPr>
        <p:spPr>
          <a:xfrm>
            <a:off x="7608030" y="5237482"/>
            <a:ext cx="2019122" cy="2698408"/>
          </a:xfrm>
          <a:prstGeom prst="rect">
            <a:avLst/>
          </a:prstGeom>
        </p:spPr>
        <p:txBody>
          <a:bodyPr/>
          <a:lstStyle/>
          <a:p>
            <a:pPr>
              <a:defRPr spc="-35"/>
            </a:pPr>
            <a:endParaRPr/>
          </a:p>
        </p:txBody>
      </p:sp>
      <p:sp>
        <p:nvSpPr>
          <p:cNvPr id="12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 del título"/>
          <p:cNvSpPr txBox="1">
            <a:spLocks noGrp="1"/>
          </p:cNvSpPr>
          <p:nvPr>
            <p:ph type="title"/>
          </p:nvPr>
        </p:nvSpPr>
        <p:spPr>
          <a:xfrm>
            <a:off x="3367369" y="387925"/>
            <a:ext cx="6269016" cy="162437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Texto del título</a:t>
            </a:r>
          </a:p>
        </p:txBody>
      </p:sp>
      <p:sp>
        <p:nvSpPr>
          <p:cNvPr id="19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3367543" y="2282517"/>
            <a:ext cx="6270932" cy="5657276"/>
          </a:xfrm>
          <a:prstGeom prst="rect">
            <a:avLst/>
          </a:prstGeom>
        </p:spPr>
        <p:txBody>
          <a:bodyPr anchor="ctr"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o del título"/>
          <p:cNvSpPr txBox="1">
            <a:spLocks noGrp="1"/>
          </p:cNvSpPr>
          <p:nvPr>
            <p:ph type="title"/>
          </p:nvPr>
        </p:nvSpPr>
        <p:spPr>
          <a:xfrm>
            <a:off x="3367369" y="387925"/>
            <a:ext cx="6269016" cy="162437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Texto del título</a:t>
            </a:r>
          </a:p>
        </p:txBody>
      </p:sp>
      <p:sp>
        <p:nvSpPr>
          <p:cNvPr id="28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3367543" y="2282517"/>
            <a:ext cx="6270932" cy="5657276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o del título"/>
          <p:cNvSpPr txBox="1">
            <a:spLocks noGrp="1"/>
          </p:cNvSpPr>
          <p:nvPr>
            <p:ph type="title"/>
          </p:nvPr>
        </p:nvSpPr>
        <p:spPr>
          <a:xfrm>
            <a:off x="3367369" y="387925"/>
            <a:ext cx="6269016" cy="162437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7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3367543" y="2282517"/>
            <a:ext cx="3060126" cy="5657276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8" name="PlaceHolder 3"/>
          <p:cNvSpPr>
            <a:spLocks noGrp="1"/>
          </p:cNvSpPr>
          <p:nvPr>
            <p:ph type="body" sz="quarter" idx="21"/>
          </p:nvPr>
        </p:nvSpPr>
        <p:spPr>
          <a:xfrm>
            <a:off x="6580788" y="2282517"/>
            <a:ext cx="3060126" cy="5657276"/>
          </a:xfrm>
          <a:prstGeom prst="rect">
            <a:avLst/>
          </a:prstGeom>
        </p:spPr>
        <p:txBody>
          <a:bodyPr/>
          <a:lstStyle/>
          <a:p>
            <a:pPr>
              <a:defRPr spc="-35"/>
            </a:pPr>
            <a:endParaRPr/>
          </a:p>
        </p:txBody>
      </p:sp>
      <p:sp>
        <p:nvSpPr>
          <p:cNvPr id="3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o del título"/>
          <p:cNvSpPr txBox="1">
            <a:spLocks noGrp="1"/>
          </p:cNvSpPr>
          <p:nvPr>
            <p:ph type="title"/>
          </p:nvPr>
        </p:nvSpPr>
        <p:spPr>
          <a:xfrm>
            <a:off x="3367369" y="387925"/>
            <a:ext cx="6269016" cy="162437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Texto del título</a:t>
            </a:r>
          </a:p>
        </p:txBody>
      </p:sp>
      <p:sp>
        <p:nvSpPr>
          <p:cNvPr id="4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3367369" y="387925"/>
            <a:ext cx="6269016" cy="7530244"/>
          </a:xfrm>
          <a:prstGeom prst="rect">
            <a:avLst/>
          </a:prstGeom>
        </p:spPr>
        <p:txBody>
          <a:bodyPr anchor="ctr"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o del título"/>
          <p:cNvSpPr txBox="1">
            <a:spLocks noGrp="1"/>
          </p:cNvSpPr>
          <p:nvPr>
            <p:ph type="title"/>
          </p:nvPr>
        </p:nvSpPr>
        <p:spPr>
          <a:xfrm>
            <a:off x="3367369" y="387925"/>
            <a:ext cx="6269016" cy="162437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Texto del título</a:t>
            </a:r>
          </a:p>
        </p:txBody>
      </p:sp>
      <p:sp>
        <p:nvSpPr>
          <p:cNvPr id="63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3367543" y="2282517"/>
            <a:ext cx="3060126" cy="2698409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4" name="PlaceHolder 3"/>
          <p:cNvSpPr/>
          <p:nvPr/>
        </p:nvSpPr>
        <p:spPr>
          <a:xfrm>
            <a:off x="6580788" y="2282517"/>
            <a:ext cx="3060126" cy="5657276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3714" indent="-115714" defTabSz="412966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SzPct val="45000"/>
              <a:buChar char="●"/>
              <a:defRPr sz="2000" spc="-35"/>
            </a:pPr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 sz="quarter" idx="21"/>
          </p:nvPr>
        </p:nvSpPr>
        <p:spPr>
          <a:xfrm>
            <a:off x="3367543" y="5237482"/>
            <a:ext cx="3060126" cy="2698408"/>
          </a:xfrm>
          <a:prstGeom prst="rect">
            <a:avLst/>
          </a:prstGeom>
        </p:spPr>
        <p:txBody>
          <a:bodyPr/>
          <a:lstStyle/>
          <a:p>
            <a:pPr>
              <a:defRPr spc="-35"/>
            </a:pPr>
            <a:endParaRPr/>
          </a:p>
        </p:txBody>
      </p:sp>
      <p:sp>
        <p:nvSpPr>
          <p:cNvPr id="6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o del título"/>
          <p:cNvSpPr txBox="1">
            <a:spLocks noGrp="1"/>
          </p:cNvSpPr>
          <p:nvPr>
            <p:ph type="title"/>
          </p:nvPr>
        </p:nvSpPr>
        <p:spPr>
          <a:xfrm>
            <a:off x="3367369" y="387925"/>
            <a:ext cx="6269016" cy="162437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Texto del título</a:t>
            </a:r>
          </a:p>
        </p:txBody>
      </p:sp>
      <p:sp>
        <p:nvSpPr>
          <p:cNvPr id="74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3367543" y="2282517"/>
            <a:ext cx="3060126" cy="5657276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5" name="PlaceHolder 3"/>
          <p:cNvSpPr/>
          <p:nvPr/>
        </p:nvSpPr>
        <p:spPr>
          <a:xfrm>
            <a:off x="6580788" y="2282517"/>
            <a:ext cx="3060126" cy="2698409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3714" indent="-115714" defTabSz="412966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SzPct val="45000"/>
              <a:buChar char="●"/>
              <a:defRPr sz="2000" spc="-35"/>
            </a:pPr>
            <a:endParaRPr/>
          </a:p>
        </p:txBody>
      </p:sp>
      <p:sp>
        <p:nvSpPr>
          <p:cNvPr id="76" name="PlaceHolder 4"/>
          <p:cNvSpPr>
            <a:spLocks noGrp="1"/>
          </p:cNvSpPr>
          <p:nvPr>
            <p:ph type="body" sz="quarter" idx="21"/>
          </p:nvPr>
        </p:nvSpPr>
        <p:spPr>
          <a:xfrm>
            <a:off x="6580788" y="5237482"/>
            <a:ext cx="3060126" cy="2698408"/>
          </a:xfrm>
          <a:prstGeom prst="rect">
            <a:avLst/>
          </a:prstGeom>
        </p:spPr>
        <p:txBody>
          <a:bodyPr/>
          <a:lstStyle/>
          <a:p>
            <a:pPr>
              <a:defRPr spc="-35"/>
            </a:pPr>
            <a:endParaRPr/>
          </a:p>
        </p:txBody>
      </p:sp>
      <p:sp>
        <p:nvSpPr>
          <p:cNvPr id="7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o del título"/>
          <p:cNvSpPr txBox="1">
            <a:spLocks noGrp="1"/>
          </p:cNvSpPr>
          <p:nvPr>
            <p:ph type="title"/>
          </p:nvPr>
        </p:nvSpPr>
        <p:spPr>
          <a:xfrm>
            <a:off x="3367369" y="387925"/>
            <a:ext cx="6269016" cy="162437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Texto del título</a:t>
            </a:r>
          </a:p>
        </p:txBody>
      </p:sp>
      <p:sp>
        <p:nvSpPr>
          <p:cNvPr id="85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3367543" y="2282517"/>
            <a:ext cx="3060126" cy="2698409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6" name="PlaceHolder 3"/>
          <p:cNvSpPr/>
          <p:nvPr/>
        </p:nvSpPr>
        <p:spPr>
          <a:xfrm>
            <a:off x="6580788" y="2282517"/>
            <a:ext cx="3060126" cy="2698409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3714" indent="-115714" defTabSz="412966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SzPct val="45000"/>
              <a:buChar char="●"/>
              <a:defRPr sz="2000" spc="-35"/>
            </a:pPr>
            <a:endParaRPr/>
          </a:p>
        </p:txBody>
      </p:sp>
      <p:sp>
        <p:nvSpPr>
          <p:cNvPr id="87" name="PlaceHolder 4"/>
          <p:cNvSpPr>
            <a:spLocks noGrp="1"/>
          </p:cNvSpPr>
          <p:nvPr>
            <p:ph type="body" sz="quarter" idx="21"/>
          </p:nvPr>
        </p:nvSpPr>
        <p:spPr>
          <a:xfrm>
            <a:off x="3367543" y="5237482"/>
            <a:ext cx="6270932" cy="2698408"/>
          </a:xfrm>
          <a:prstGeom prst="rect">
            <a:avLst/>
          </a:prstGeom>
        </p:spPr>
        <p:txBody>
          <a:bodyPr/>
          <a:lstStyle/>
          <a:p>
            <a:pPr>
              <a:defRPr spc="-35"/>
            </a:pPr>
            <a:endParaRPr/>
          </a:p>
        </p:txBody>
      </p:sp>
      <p:sp>
        <p:nvSpPr>
          <p:cNvPr id="8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3367630" y="130951"/>
            <a:ext cx="6269540" cy="21448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3367630" y="2275840"/>
            <a:ext cx="6269540" cy="74777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86297" y="8779792"/>
            <a:ext cx="1625437" cy="520701"/>
          </a:xfrm>
          <a:prstGeom prst="rect">
            <a:avLst/>
          </a:prstGeom>
          <a:ln w="3175">
            <a:miter lim="400000"/>
          </a:ln>
        </p:spPr>
        <p:txBody>
          <a:bodyPr wrap="none" lIns="17698" tIns="17698" rIns="17698" bIns="17698" anchor="ctr">
            <a:spAutoFit/>
          </a:bodyPr>
          <a:lstStyle>
            <a:lvl1pPr algn="r">
              <a:defRPr sz="4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41296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41296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41296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41296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41296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0" algn="ctr" defTabSz="41296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0" algn="ctr" defTabSz="41296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0" algn="ctr" defTabSz="41296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0" algn="ctr" defTabSz="41296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223714" marR="0" indent="-115714" algn="l" defTabSz="412966" rtl="0" latinLnBrk="0">
        <a:lnSpc>
          <a:spcPct val="90000"/>
        </a:lnSpc>
        <a:spcBef>
          <a:spcPts val="800"/>
        </a:spcBef>
        <a:spcAft>
          <a:spcPts val="0"/>
        </a:spcAft>
        <a:buClr>
          <a:srgbClr val="000000"/>
        </a:buClr>
        <a:buSzPct val="45000"/>
        <a:buFontTx/>
        <a:buChar char="●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784308" marR="0" indent="-154290" algn="l" defTabSz="412966" rtl="0" latinLnBrk="0">
        <a:lnSpc>
          <a:spcPct val="90000"/>
        </a:lnSpc>
        <a:spcBef>
          <a:spcPts val="800"/>
        </a:spcBef>
        <a:spcAft>
          <a:spcPts val="0"/>
        </a:spcAft>
        <a:buClr>
          <a:srgbClr val="000000"/>
        </a:buClr>
        <a:buSzPct val="75000"/>
        <a:buFontTx/>
        <a:buChar char="−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336037" marR="0" indent="-160004" algn="l" defTabSz="412966" rtl="0" latinLnBrk="0">
        <a:lnSpc>
          <a:spcPct val="90000"/>
        </a:lnSpc>
        <a:spcBef>
          <a:spcPts val="800"/>
        </a:spcBef>
        <a:spcAft>
          <a:spcPts val="0"/>
        </a:spcAft>
        <a:buClr>
          <a:srgbClr val="000000"/>
        </a:buClr>
        <a:buSzPct val="45000"/>
        <a:buFontTx/>
        <a:buChar char="●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908054" marR="0" indent="-144004" algn="l" defTabSz="412966" rtl="0" latinLnBrk="0">
        <a:lnSpc>
          <a:spcPct val="90000"/>
        </a:lnSpc>
        <a:spcBef>
          <a:spcPts val="800"/>
        </a:spcBef>
        <a:spcAft>
          <a:spcPts val="0"/>
        </a:spcAft>
        <a:buClr>
          <a:srgbClr val="000000"/>
        </a:buClr>
        <a:buSzPct val="75000"/>
        <a:buFontTx/>
        <a:buChar char="−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412069" marR="0" indent="-144004" algn="l" defTabSz="412966" rtl="0" latinLnBrk="0">
        <a:lnSpc>
          <a:spcPct val="90000"/>
        </a:lnSpc>
        <a:spcBef>
          <a:spcPts val="800"/>
        </a:spcBef>
        <a:spcAft>
          <a:spcPts val="0"/>
        </a:spcAft>
        <a:buClr>
          <a:srgbClr val="000000"/>
        </a:buClr>
        <a:buSzPct val="45000"/>
        <a:buFontTx/>
        <a:buChar char="●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916082" marR="0" indent="-144004" algn="l" defTabSz="412966" rtl="0" latinLnBrk="0">
        <a:lnSpc>
          <a:spcPct val="90000"/>
        </a:lnSpc>
        <a:spcBef>
          <a:spcPts val="800"/>
        </a:spcBef>
        <a:spcAft>
          <a:spcPts val="0"/>
        </a:spcAft>
        <a:buClr>
          <a:srgbClr val="000000"/>
        </a:buClr>
        <a:buSzPct val="45000"/>
        <a:buFontTx/>
        <a:buChar char="●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3420097" marR="0" indent="-144004" algn="l" defTabSz="412966" rtl="0" latinLnBrk="0">
        <a:lnSpc>
          <a:spcPct val="90000"/>
        </a:lnSpc>
        <a:spcBef>
          <a:spcPts val="800"/>
        </a:spcBef>
        <a:spcAft>
          <a:spcPts val="0"/>
        </a:spcAft>
        <a:buClr>
          <a:srgbClr val="000000"/>
        </a:buClr>
        <a:buSzPct val="45000"/>
        <a:buFontTx/>
        <a:buChar char="●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987913" marR="0" indent="-254007" algn="l" defTabSz="412966" rtl="0" latinLnBrk="0">
        <a:lnSpc>
          <a:spcPct val="90000"/>
        </a:lnSpc>
        <a:spcBef>
          <a:spcPts val="8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4521329" marR="0" indent="-254007" algn="l" defTabSz="412966" rtl="0" latinLnBrk="0">
        <a:lnSpc>
          <a:spcPct val="90000"/>
        </a:lnSpc>
        <a:spcBef>
          <a:spcPts val="8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4247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548640" algn="r" defTabSz="4247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1097280" algn="r" defTabSz="4247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645920" algn="r" defTabSz="4247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2194560" algn="r" defTabSz="4247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743200" algn="r" defTabSz="4247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3291840" algn="r" defTabSz="4247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840479" algn="r" defTabSz="4247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4389120" algn="r" defTabSz="4247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Imagen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4" y="0"/>
            <a:ext cx="13004801" cy="1882619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TITULO DEL TRABAJO"/>
          <p:cNvSpPr txBox="1"/>
          <p:nvPr/>
        </p:nvSpPr>
        <p:spPr>
          <a:xfrm>
            <a:off x="1676236" y="4177080"/>
            <a:ext cx="9652328" cy="101363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7698" tIns="17698" rIns="17698" bIns="17698">
            <a:spAutoFit/>
          </a:bodyPr>
          <a:lstStyle>
            <a:lvl1pPr algn="ctr">
              <a:defRPr sz="7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TITULO DEL TRABAJO</a:t>
            </a:r>
          </a:p>
        </p:txBody>
      </p:sp>
      <p:sp>
        <p:nvSpPr>
          <p:cNvPr id="136" name="Nombre y apellidos autor 1…"/>
          <p:cNvSpPr txBox="1"/>
          <p:nvPr/>
        </p:nvSpPr>
        <p:spPr>
          <a:xfrm>
            <a:off x="5136103" y="6200614"/>
            <a:ext cx="2778651" cy="157886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7698" tIns="17698" rIns="17698" bIns="17698">
            <a:spAutoFit/>
          </a:bodyPr>
          <a:lstStyle/>
          <a:p>
            <a:pPr algn="ctr" defTabSz="450215">
              <a:defRPr sz="1200"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300"/>
              <a:t>Nombre y apellidos autor 1</a:t>
            </a:r>
          </a:p>
          <a:p>
            <a:pPr algn="ctr" defTabSz="450215">
              <a:defRPr sz="1200"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100" i="1"/>
              <a:t>Institución autor 1, país</a:t>
            </a:r>
          </a:p>
          <a:p>
            <a:pPr algn="ctr" defTabSz="450215">
              <a:defRPr sz="1200"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1100" i="1"/>
          </a:p>
          <a:p>
            <a:pPr algn="ctr" defTabSz="450215">
              <a:defRPr sz="1200"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300"/>
              <a:t>Nombre y apellidos autor 2</a:t>
            </a:r>
          </a:p>
          <a:p>
            <a:pPr algn="ctr" defTabSz="450215">
              <a:defRPr sz="1200"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100" i="1"/>
              <a:t>Institución autor 2, país</a:t>
            </a:r>
          </a:p>
          <a:p>
            <a:pPr algn="ctr" defTabSz="450215">
              <a:defRPr sz="1000"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1100" i="1"/>
          </a:p>
          <a:p>
            <a:pPr algn="ctr" defTabSz="450215">
              <a:defRPr sz="1200"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300"/>
              <a:t>Nombre y apellidos autor 3</a:t>
            </a:r>
          </a:p>
          <a:p>
            <a:pPr algn="ctr" defTabSz="450215">
              <a:defRPr sz="1200"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100" i="1"/>
              <a:t>Institución autor 3, país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4" y="8657113"/>
            <a:ext cx="13033730" cy="109648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1. INTRODUCCIÓN"/>
          <p:cNvSpPr txBox="1"/>
          <p:nvPr/>
        </p:nvSpPr>
        <p:spPr>
          <a:xfrm>
            <a:off x="597969" y="2139472"/>
            <a:ext cx="4669893" cy="7833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7698" tIns="17698" rIns="17698" bIns="17698">
            <a:spAutoFit/>
          </a:bodyPr>
          <a:lstStyle>
            <a:lvl1pPr algn="ctr" defTabSz="450215">
              <a:defRPr sz="2600" b="1"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1. INTRODUCCIÓN</a:t>
            </a:r>
            <a:endParaRPr i="1" dirty="0"/>
          </a:p>
        </p:txBody>
      </p:sp>
      <p:pic>
        <p:nvPicPr>
          <p:cNvPr id="5" name="Imagen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4" y="0"/>
            <a:ext cx="13004801" cy="1882619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4" y="8657113"/>
            <a:ext cx="13033730" cy="109648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2. MÉTODO"/>
          <p:cNvSpPr txBox="1"/>
          <p:nvPr/>
        </p:nvSpPr>
        <p:spPr>
          <a:xfrm>
            <a:off x="597969" y="2151348"/>
            <a:ext cx="4669893" cy="7833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7698" tIns="17698" rIns="17698" bIns="17698">
            <a:spAutoFit/>
          </a:bodyPr>
          <a:lstStyle/>
          <a:p>
            <a:pPr algn="ctr" defTabSz="450215">
              <a:defRPr sz="2600" b="1"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2. MÉTODO</a:t>
            </a:r>
            <a:endParaRPr i="1" dirty="0"/>
          </a:p>
        </p:txBody>
      </p:sp>
      <p:pic>
        <p:nvPicPr>
          <p:cNvPr id="5" name="Imagen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4" y="0"/>
            <a:ext cx="13004801" cy="1882619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4" y="8657113"/>
            <a:ext cx="13033730" cy="109648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3. RESULTADOS"/>
          <p:cNvSpPr txBox="1"/>
          <p:nvPr/>
        </p:nvSpPr>
        <p:spPr>
          <a:xfrm>
            <a:off x="597969" y="2056345"/>
            <a:ext cx="4669893" cy="7833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7698" tIns="17698" rIns="17698" bIns="17698">
            <a:spAutoFit/>
          </a:bodyPr>
          <a:lstStyle/>
          <a:p>
            <a:pPr algn="ctr" defTabSz="450215">
              <a:defRPr sz="2600" b="1"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3. RESULTADOS</a:t>
            </a:r>
            <a:endParaRPr i="1" dirty="0"/>
          </a:p>
        </p:txBody>
      </p:sp>
      <p:pic>
        <p:nvPicPr>
          <p:cNvPr id="5" name="Imagen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4" y="0"/>
            <a:ext cx="13004801" cy="1882619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4" y="8657113"/>
            <a:ext cx="13033730" cy="109648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4. DISCUSIÓN"/>
          <p:cNvSpPr txBox="1"/>
          <p:nvPr/>
        </p:nvSpPr>
        <p:spPr>
          <a:xfrm>
            <a:off x="597969" y="2056344"/>
            <a:ext cx="4669893" cy="7833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7698" tIns="17698" rIns="17698" bIns="17698">
            <a:spAutoFit/>
          </a:bodyPr>
          <a:lstStyle>
            <a:lvl1pPr algn="ctr" defTabSz="450215">
              <a:defRPr sz="2600" b="1"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4. DISCUSIÓN</a:t>
            </a:r>
            <a:endParaRPr i="1" dirty="0"/>
          </a:p>
        </p:txBody>
      </p:sp>
      <p:pic>
        <p:nvPicPr>
          <p:cNvPr id="5" name="Imagen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4" y="0"/>
            <a:ext cx="13004801" cy="1882619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4" y="8657113"/>
            <a:ext cx="13033730" cy="109648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5. CONCLUSIÓN"/>
          <p:cNvSpPr txBox="1"/>
          <p:nvPr/>
        </p:nvSpPr>
        <p:spPr>
          <a:xfrm>
            <a:off x="597969" y="2008844"/>
            <a:ext cx="4669893" cy="7833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7698" tIns="17698" rIns="17698" bIns="17698">
            <a:spAutoFit/>
          </a:bodyPr>
          <a:lstStyle>
            <a:lvl1pPr algn="ctr" defTabSz="450215">
              <a:defRPr sz="2600" b="1"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5. CONCLUSIÓN</a:t>
            </a:r>
            <a:endParaRPr i="1" dirty="0"/>
          </a:p>
        </p:txBody>
      </p:sp>
      <p:pic>
        <p:nvPicPr>
          <p:cNvPr id="5" name="Imagen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4" y="0"/>
            <a:ext cx="13004801" cy="1882619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4" y="8657113"/>
            <a:ext cx="13033730" cy="109648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REFERENCIAS"/>
          <p:cNvSpPr txBox="1"/>
          <p:nvPr/>
        </p:nvSpPr>
        <p:spPr>
          <a:xfrm>
            <a:off x="597969" y="1996969"/>
            <a:ext cx="4669893" cy="7833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7698" tIns="17698" rIns="17698" bIns="17698">
            <a:spAutoFit/>
          </a:bodyPr>
          <a:lstStyle>
            <a:lvl1pPr algn="ctr" defTabSz="450215">
              <a:defRPr sz="2600" b="1"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REFERENCIAS</a:t>
            </a:r>
            <a:endParaRPr i="1" dirty="0"/>
          </a:p>
        </p:txBody>
      </p:sp>
      <p:pic>
        <p:nvPicPr>
          <p:cNvPr id="5" name="Imagen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4" y="0"/>
            <a:ext cx="13004801" cy="1882619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4" y="8657113"/>
            <a:ext cx="13033730" cy="109648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MUCHAS GRACIAS"/>
          <p:cNvSpPr txBox="1"/>
          <p:nvPr/>
        </p:nvSpPr>
        <p:spPr>
          <a:xfrm>
            <a:off x="4166930" y="4227990"/>
            <a:ext cx="4669892" cy="300861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7698" tIns="17698" rIns="17698" bIns="17698">
            <a:spAutoFit/>
          </a:bodyPr>
          <a:lstStyle>
            <a:lvl1pPr algn="ctr" defTabSz="450215">
              <a:defRPr sz="6800" b="1">
                <a:solidFill>
                  <a:srgbClr val="00000A"/>
                </a:solidFill>
                <a:uFill>
                  <a:solidFill>
                    <a:srgbClr val="00000A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MUCHAS GRACIAS</a:t>
            </a:r>
            <a:endParaRPr i="1" dirty="0"/>
          </a:p>
        </p:txBody>
      </p:sp>
      <p:pic>
        <p:nvPicPr>
          <p:cNvPr id="5" name="Imagen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4" y="0"/>
            <a:ext cx="13004801" cy="1882619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4" y="8657113"/>
            <a:ext cx="13033730" cy="109648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27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27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27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round/>
        </a:ln>
        <a:effectLst>
          <a:outerShdw blurRad="127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17698" tIns="17698" rIns="17698" bIns="17698" numCol="1" spcCol="38100" rtlCol="0" anchor="ctr">
        <a:spAutoFit/>
      </a:bodyPr>
      <a:lstStyle>
        <a:defPPr marL="0" marR="0" indent="0" algn="l" defTabSz="42475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round/>
        </a:ln>
        <a:effectLst>
          <a:outerShdw blurRad="127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7698" tIns="17698" rIns="17698" bIns="17698" numCol="1" spcCol="38100" rtlCol="0" anchor="t">
        <a:spAutoFit/>
      </a:bodyPr>
      <a:lstStyle>
        <a:defPPr marL="0" marR="0" indent="0" algn="l" defTabSz="42475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27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27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27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round/>
        </a:ln>
        <a:effectLst>
          <a:outerShdw blurRad="127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17698" tIns="17698" rIns="17698" bIns="17698" numCol="1" spcCol="38100" rtlCol="0" anchor="ctr">
        <a:spAutoFit/>
      </a:bodyPr>
      <a:lstStyle>
        <a:defPPr marL="0" marR="0" indent="0" algn="l" defTabSz="42475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round/>
        </a:ln>
        <a:effectLst>
          <a:outerShdw blurRad="127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7698" tIns="17698" rIns="17698" bIns="17698" numCol="1" spcCol="38100" rtlCol="0" anchor="t">
        <a:spAutoFit/>
      </a:bodyPr>
      <a:lstStyle>
        <a:defPPr marL="0" marR="0" indent="0" algn="l" defTabSz="42475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Personalizado</PresentationFormat>
  <Paragraphs>16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marta</dc:creator>
  <cp:lastModifiedBy>marta</cp:lastModifiedBy>
  <cp:revision>3</cp:revision>
  <dcterms:modified xsi:type="dcterms:W3CDTF">2024-02-02T11:29:27Z</dcterms:modified>
</cp:coreProperties>
</file>